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5"/>
    <p:restoredTop sz="94671"/>
  </p:normalViewPr>
  <p:slideViewPr>
    <p:cSldViewPr snapToGrid="0" snapToObjects="1">
      <p:cViewPr varScale="1">
        <p:scale>
          <a:sx n="22" d="100"/>
          <a:sy n="22" d="100"/>
        </p:scale>
        <p:origin x="224" y="1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677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4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51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18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223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1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492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84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951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489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174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FB154-832B-8346-B94B-1DD109A67000}" type="datetimeFigureOut">
              <a:rPr kumimoji="1" lang="ko-KR" altLang="en-US" smtClean="0"/>
              <a:t>2017. 5. 16.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3B0CA-10E1-754C-BF9F-94FAA141D9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69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8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6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0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ChaeMingyun</dc:creator>
  <cp:lastModifiedBy>ChaeMingyun</cp:lastModifiedBy>
  <cp:revision>1</cp:revision>
  <dcterms:created xsi:type="dcterms:W3CDTF">2017-05-16T03:30:57Z</dcterms:created>
  <dcterms:modified xsi:type="dcterms:W3CDTF">2017-05-16T03:32:22Z</dcterms:modified>
</cp:coreProperties>
</file>